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F3545-5940-4D7A-AA8D-FEBF69D38B10}" v="1" dt="2021-10-19T08:56:46.851"/>
    <p1510:client id="{439F0883-1EA0-423C-A9AD-437327D6E14E}" v="702" dt="2020-03-14T12:08:45.703"/>
    <p1510:client id="{8DDAC446-1C55-4634-90FD-E22E013BD148}" v="29" dt="2021-10-05T14:25:42.708"/>
    <p1510:client id="{FC5F7709-AEE1-4C26-858A-63FBFA36DD91}" v="1354" dt="2020-03-13T07:27:23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goyal" userId="ae3123b3bce34f25" providerId="Windows Live" clId="Web-{8DDAC446-1C55-4634-90FD-E22E013BD148}"/>
    <pc:docChg chg="modSld">
      <pc:chgData name="Himanshu goyal" userId="ae3123b3bce34f25" providerId="Windows Live" clId="Web-{8DDAC446-1C55-4634-90FD-E22E013BD148}" dt="2021-10-05T14:30:43.199" v="45" actId="20577"/>
      <pc:docMkLst>
        <pc:docMk/>
      </pc:docMkLst>
      <pc:sldChg chg="modSp">
        <pc:chgData name="Himanshu goyal" userId="ae3123b3bce34f25" providerId="Windows Live" clId="Web-{8DDAC446-1C55-4634-90FD-E22E013BD148}" dt="2021-10-05T14:25:34.568" v="32" actId="20577"/>
        <pc:sldMkLst>
          <pc:docMk/>
          <pc:sldMk cId="109857222" sldId="256"/>
        </pc:sldMkLst>
        <pc:spChg chg="mod">
          <ac:chgData name="Himanshu goyal" userId="ae3123b3bce34f25" providerId="Windows Live" clId="Web-{8DDAC446-1C55-4634-90FD-E22E013BD148}" dt="2021-10-05T14:25:34.568" v="3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Himanshu goyal" userId="ae3123b3bce34f25" providerId="Windows Live" clId="Web-{8DDAC446-1C55-4634-90FD-E22E013BD148}" dt="2021-10-05T14:30:43.199" v="45" actId="20577"/>
        <pc:sldMkLst>
          <pc:docMk/>
          <pc:sldMk cId="1630345514" sldId="258"/>
        </pc:sldMkLst>
        <pc:graphicFrameChg chg="mod modGraphic">
          <ac:chgData name="Himanshu goyal" userId="ae3123b3bce34f25" providerId="Windows Live" clId="Web-{8DDAC446-1C55-4634-90FD-E22E013BD148}" dt="2021-10-05T14:30:43.199" v="45" actId="20577"/>
          <ac:graphicFrameMkLst>
            <pc:docMk/>
            <pc:sldMk cId="1630345514" sldId="258"/>
            <ac:graphicFrameMk id="5" creationId="{176865FE-786F-4122-8F75-8464DAA6B76C}"/>
          </ac:graphicFrameMkLst>
        </pc:graphicFrameChg>
      </pc:sldChg>
    </pc:docChg>
  </pc:docChgLst>
  <pc:docChgLst>
    <pc:chgData name="Himanshu goyal" userId="ae3123b3bce34f25" providerId="Windows Live" clId="Web-{118F3545-5940-4D7A-AA8D-FEBF69D38B10}"/>
    <pc:docChg chg="addSld">
      <pc:chgData name="Himanshu goyal" userId="ae3123b3bce34f25" providerId="Windows Live" clId="Web-{118F3545-5940-4D7A-AA8D-FEBF69D38B10}" dt="2021-10-19T08:56:46.851" v="0"/>
      <pc:docMkLst>
        <pc:docMk/>
      </pc:docMkLst>
      <pc:sldChg chg="new">
        <pc:chgData name="Himanshu goyal" userId="ae3123b3bce34f25" providerId="Windows Live" clId="Web-{118F3545-5940-4D7A-AA8D-FEBF69D38B10}" dt="2021-10-19T08:56:46.851" v="0"/>
        <pc:sldMkLst>
          <pc:docMk/>
          <pc:sldMk cId="918830518" sldId="260"/>
        </pc:sldMkLst>
      </pc:sldChg>
    </pc:docChg>
  </pc:docChgLst>
  <pc:docChgLst>
    <pc:chgData name="Himanshu goyal" userId="ae3123b3bce34f25" providerId="Windows Live" clId="Web-{439F0883-1EA0-423C-A9AD-437327D6E14E}"/>
    <pc:docChg chg="modSld">
      <pc:chgData name="Himanshu goyal" userId="ae3123b3bce34f25" providerId="Windows Live" clId="Web-{439F0883-1EA0-423C-A9AD-437327D6E14E}" dt="2020-03-14T12:08:45.438" v="704" actId="20577"/>
      <pc:docMkLst>
        <pc:docMk/>
      </pc:docMkLst>
      <pc:sldChg chg="modSp">
        <pc:chgData name="Himanshu goyal" userId="ae3123b3bce34f25" providerId="Windows Live" clId="Web-{439F0883-1EA0-423C-A9AD-437327D6E14E}" dt="2020-03-14T11:41:37.888" v="11" actId="20577"/>
        <pc:sldMkLst>
          <pc:docMk/>
          <pc:sldMk cId="109857222" sldId="256"/>
        </pc:sldMkLst>
        <pc:spChg chg="mod">
          <ac:chgData name="Himanshu goyal" userId="ae3123b3bce34f25" providerId="Windows Live" clId="Web-{439F0883-1EA0-423C-A9AD-437327D6E14E}" dt="2020-03-14T11:41:37.888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Himanshu goyal" userId="ae3123b3bce34f25" providerId="Windows Live" clId="Web-{439F0883-1EA0-423C-A9AD-437327D6E14E}" dt="2020-03-14T11:59:08.906" v="28" actId="14100"/>
        <pc:sldMkLst>
          <pc:docMk/>
          <pc:sldMk cId="2467603955" sldId="257"/>
        </pc:sldMkLst>
        <pc:spChg chg="mod">
          <ac:chgData name="Himanshu goyal" userId="ae3123b3bce34f25" providerId="Windows Live" clId="Web-{439F0883-1EA0-423C-A9AD-437327D6E14E}" dt="2020-03-14T11:35:15.622" v="6"/>
          <ac:spMkLst>
            <pc:docMk/>
            <pc:sldMk cId="2467603955" sldId="257"/>
            <ac:spMk id="2" creationId="{71FE561C-656D-45A3-8E14-1C8E6626B90D}"/>
          </ac:spMkLst>
        </pc:spChg>
        <pc:spChg chg="del">
          <ac:chgData name="Himanshu goyal" userId="ae3123b3bce34f25" providerId="Windows Live" clId="Web-{439F0883-1EA0-423C-A9AD-437327D6E14E}" dt="2020-03-14T11:35:15.622" v="6"/>
          <ac:spMkLst>
            <pc:docMk/>
            <pc:sldMk cId="2467603955" sldId="257"/>
            <ac:spMk id="3" creationId="{2AA2E700-1496-4EBC-94FA-5B1A70685498}"/>
          </ac:spMkLst>
        </pc:spChg>
        <pc:spChg chg="add mod">
          <ac:chgData name="Himanshu goyal" userId="ae3123b3bce34f25" providerId="Windows Live" clId="Web-{439F0883-1EA0-423C-A9AD-437327D6E14E}" dt="2020-03-14T11:59:08.906" v="28" actId="14100"/>
          <ac:spMkLst>
            <pc:docMk/>
            <pc:sldMk cId="2467603955" sldId="257"/>
            <ac:spMk id="13" creationId="{1462B9CE-3CCE-4260-8CE4-58C7E018A161}"/>
          </ac:spMkLst>
        </pc:spChg>
        <pc:spChg chg="add mod">
          <ac:chgData name="Himanshu goyal" userId="ae3123b3bce34f25" providerId="Windows Live" clId="Web-{439F0883-1EA0-423C-A9AD-437327D6E14E}" dt="2020-03-14T11:57:26.984" v="27" actId="14100"/>
          <ac:spMkLst>
            <pc:docMk/>
            <pc:sldMk cId="2467603955" sldId="257"/>
            <ac:spMk id="22" creationId="{02CAAAEE-150B-4D14-8F7F-787CC1A0E1CC}"/>
          </ac:spMkLst>
        </pc:spChg>
        <pc:graphicFrameChg chg="add mod">
          <ac:chgData name="Himanshu goyal" userId="ae3123b3bce34f25" providerId="Windows Live" clId="Web-{439F0883-1EA0-423C-A9AD-437327D6E14E}" dt="2020-03-14T11:55:18.249" v="14" actId="1076"/>
          <ac:graphicFrameMkLst>
            <pc:docMk/>
            <pc:sldMk cId="2467603955" sldId="257"/>
            <ac:graphicFrameMk id="5" creationId="{6793F179-5609-456D-A9B7-5FDF9CA9F113}"/>
          </ac:graphicFrameMkLst>
        </pc:graphicFrameChg>
      </pc:sldChg>
      <pc:sldChg chg="addSp delSp modSp mod setBg">
        <pc:chgData name="Himanshu goyal" userId="ae3123b3bce34f25" providerId="Windows Live" clId="Web-{439F0883-1EA0-423C-A9AD-437327D6E14E}" dt="2020-03-14T11:34:45.419" v="5"/>
        <pc:sldMkLst>
          <pc:docMk/>
          <pc:sldMk cId="1630345514" sldId="258"/>
        </pc:sldMkLst>
        <pc:spChg chg="mod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2" creationId="{3D43E22B-E24A-484D-AC79-0346F450CDFB}"/>
          </ac:spMkLst>
        </pc:spChg>
        <pc:spChg chg="del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3" creationId="{9F380E31-870B-4F6A-9610-1B170387EA10}"/>
          </ac:spMkLst>
        </pc:spChg>
        <pc:spChg chg="add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10" creationId="{52BE4420-3B5F-4549-8B4A-77855B8215EC}"/>
          </ac:spMkLst>
        </pc:spChg>
        <pc:spChg chg="add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12" creationId="{A75876F6-95D4-48CB-8E3E-4401A96E25A4}"/>
          </ac:spMkLst>
        </pc:spChg>
        <pc:spChg chg="add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14" creationId="{D1B84719-90BB-4D0C-92D8-61DC5512B34B}"/>
          </ac:spMkLst>
        </pc:spChg>
        <pc:spChg chg="add">
          <ac:chgData name="Himanshu goyal" userId="ae3123b3bce34f25" providerId="Windows Live" clId="Web-{439F0883-1EA0-423C-A9AD-437327D6E14E}" dt="2020-03-14T11:34:45.419" v="5"/>
          <ac:spMkLst>
            <pc:docMk/>
            <pc:sldMk cId="1630345514" sldId="258"/>
            <ac:spMk id="16" creationId="{7B407EC4-5D16-4845-9840-4E28622B6568}"/>
          </ac:spMkLst>
        </pc:spChg>
        <pc:graphicFrameChg chg="add">
          <ac:chgData name="Himanshu goyal" userId="ae3123b3bce34f25" providerId="Windows Live" clId="Web-{439F0883-1EA0-423C-A9AD-437327D6E14E}" dt="2020-03-14T11:34:45.419" v="5"/>
          <ac:graphicFrameMkLst>
            <pc:docMk/>
            <pc:sldMk cId="1630345514" sldId="258"/>
            <ac:graphicFrameMk id="5" creationId="{176865FE-786F-4122-8F75-8464DAA6B76C}"/>
          </ac:graphicFrameMkLst>
        </pc:graphicFrameChg>
      </pc:sldChg>
      <pc:sldChg chg="addSp modSp mod setBg">
        <pc:chgData name="Himanshu goyal" userId="ae3123b3bce34f25" providerId="Windows Live" clId="Web-{439F0883-1EA0-423C-A9AD-437327D6E14E}" dt="2020-03-14T12:08:45.422" v="703" actId="20577"/>
        <pc:sldMkLst>
          <pc:docMk/>
          <pc:sldMk cId="623984843" sldId="259"/>
        </pc:sldMkLst>
        <pc:spChg chg="mod">
          <ac:chgData name="Himanshu goyal" userId="ae3123b3bce34f25" providerId="Windows Live" clId="Web-{439F0883-1EA0-423C-A9AD-437327D6E14E}" dt="2020-03-14T11:34:11.169" v="4"/>
          <ac:spMkLst>
            <pc:docMk/>
            <pc:sldMk cId="623984843" sldId="259"/>
            <ac:spMk id="2" creationId="{BC364E52-F7E1-4E6B-AC75-54A990E939F6}"/>
          </ac:spMkLst>
        </pc:spChg>
        <pc:spChg chg="mod">
          <ac:chgData name="Himanshu goyal" userId="ae3123b3bce34f25" providerId="Windows Live" clId="Web-{439F0883-1EA0-423C-A9AD-437327D6E14E}" dt="2020-03-14T12:08:45.422" v="703" actId="20577"/>
          <ac:spMkLst>
            <pc:docMk/>
            <pc:sldMk cId="623984843" sldId="259"/>
            <ac:spMk id="3" creationId="{ED73177D-84D3-4F10-BF58-A02658CF109A}"/>
          </ac:spMkLst>
        </pc:spChg>
        <pc:spChg chg="add">
          <ac:chgData name="Himanshu goyal" userId="ae3123b3bce34f25" providerId="Windows Live" clId="Web-{439F0883-1EA0-423C-A9AD-437327D6E14E}" dt="2020-03-14T11:34:11.169" v="4"/>
          <ac:spMkLst>
            <pc:docMk/>
            <pc:sldMk cId="623984843" sldId="259"/>
            <ac:spMk id="8" creationId="{0B7C4858-FAA3-4226-A856-193A01910E69}"/>
          </ac:spMkLst>
        </pc:spChg>
        <pc:spChg chg="add">
          <ac:chgData name="Himanshu goyal" userId="ae3123b3bce34f25" providerId="Windows Live" clId="Web-{439F0883-1EA0-423C-A9AD-437327D6E14E}" dt="2020-03-14T11:34:11.169" v="4"/>
          <ac:spMkLst>
            <pc:docMk/>
            <pc:sldMk cId="623984843" sldId="259"/>
            <ac:spMk id="10" creationId="{68C1B503-0291-4E82-A65E-72D604D9F6CF}"/>
          </ac:spMkLst>
        </pc:spChg>
        <pc:spChg chg="add">
          <ac:chgData name="Himanshu goyal" userId="ae3123b3bce34f25" providerId="Windows Live" clId="Web-{439F0883-1EA0-423C-A9AD-437327D6E14E}" dt="2020-03-14T11:34:11.169" v="4"/>
          <ac:spMkLst>
            <pc:docMk/>
            <pc:sldMk cId="623984843" sldId="259"/>
            <ac:spMk id="12" creationId="{B3F836C5-9601-4982-A121-CCA49BF7BA6C}"/>
          </ac:spMkLst>
        </pc:spChg>
        <pc:spChg chg="add">
          <ac:chgData name="Himanshu goyal" userId="ae3123b3bce34f25" providerId="Windows Live" clId="Web-{439F0883-1EA0-423C-A9AD-437327D6E14E}" dt="2020-03-14T11:34:11.169" v="4"/>
          <ac:spMkLst>
            <pc:docMk/>
            <pc:sldMk cId="623984843" sldId="259"/>
            <ac:spMk id="14" creationId="{46CD0D05-FF47-4ABB-841C-0600CADC354B}"/>
          </ac:spMkLst>
        </pc:spChg>
      </pc:sldChg>
    </pc:docChg>
  </pc:docChgLst>
</pc:chgInfo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27190-4CF4-4313-A7E8-00BD334DA81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479E37B-2156-49BE-902E-C95A8253182E}">
      <dgm:prSet/>
      <dgm:spPr/>
      <dgm:t>
        <a:bodyPr/>
        <a:lstStyle/>
        <a:p>
          <a:r>
            <a:rPr lang="en-US"/>
            <a:t>We have a wonderful team that will help you reach your success.</a:t>
          </a:r>
        </a:p>
      </dgm:t>
    </dgm:pt>
    <dgm:pt modelId="{792FED0C-69E8-48C6-949C-4C345D2C0A5F}" type="parTrans" cxnId="{FC13EAFA-0677-4C44-AB13-8EED594A93B4}">
      <dgm:prSet/>
      <dgm:spPr/>
      <dgm:t>
        <a:bodyPr/>
        <a:lstStyle/>
        <a:p>
          <a:endParaRPr lang="en-US"/>
        </a:p>
      </dgm:t>
    </dgm:pt>
    <dgm:pt modelId="{5D00FAFB-0800-41C3-A453-5CA6C5BEE4B3}" type="sibTrans" cxnId="{FC13EAFA-0677-4C44-AB13-8EED594A93B4}">
      <dgm:prSet/>
      <dgm:spPr/>
      <dgm:t>
        <a:bodyPr/>
        <a:lstStyle/>
        <a:p>
          <a:endParaRPr lang="en-US"/>
        </a:p>
      </dgm:t>
    </dgm:pt>
    <dgm:pt modelId="{8A841E1A-F000-4B90-A428-9896482EBD2B}">
      <dgm:prSet/>
      <dgm:spPr/>
      <dgm:t>
        <a:bodyPr/>
        <a:lstStyle/>
        <a:p>
          <a:r>
            <a:rPr lang="en-US"/>
            <a:t>We are always available to help you.</a:t>
          </a:r>
        </a:p>
      </dgm:t>
    </dgm:pt>
    <dgm:pt modelId="{56BC92C8-026E-4975-8D6E-C122687464F1}" type="parTrans" cxnId="{1D924BEB-411D-45CF-BF9F-77BA97A507D8}">
      <dgm:prSet/>
      <dgm:spPr/>
      <dgm:t>
        <a:bodyPr/>
        <a:lstStyle/>
        <a:p>
          <a:endParaRPr lang="en-US"/>
        </a:p>
      </dgm:t>
    </dgm:pt>
    <dgm:pt modelId="{F38F3381-761A-43E8-AE55-682BCCC1AB1B}" type="sibTrans" cxnId="{1D924BEB-411D-45CF-BF9F-77BA97A507D8}">
      <dgm:prSet/>
      <dgm:spPr/>
      <dgm:t>
        <a:bodyPr/>
        <a:lstStyle/>
        <a:p>
          <a:endParaRPr lang="en-US"/>
        </a:p>
      </dgm:t>
    </dgm:pt>
    <dgm:pt modelId="{B5B5E53E-28FD-4307-A6F8-765D68A92373}">
      <dgm:prSet/>
      <dgm:spPr/>
      <dgm:t>
        <a:bodyPr/>
        <a:lstStyle/>
        <a:p>
          <a:r>
            <a:rPr lang="en-US"/>
            <a:t>Our team also motivate you.</a:t>
          </a:r>
        </a:p>
      </dgm:t>
    </dgm:pt>
    <dgm:pt modelId="{CEAA0F7C-A6B2-44E1-A6A0-B4F67987FE46}" type="parTrans" cxnId="{DE77A2C3-FF19-4FC4-A9F8-6CEFF3C37C86}">
      <dgm:prSet/>
      <dgm:spPr/>
      <dgm:t>
        <a:bodyPr/>
        <a:lstStyle/>
        <a:p>
          <a:endParaRPr lang="en-US"/>
        </a:p>
      </dgm:t>
    </dgm:pt>
    <dgm:pt modelId="{029F04F3-8331-43A7-AB0A-819A82B9F5EB}" type="sibTrans" cxnId="{DE77A2C3-FF19-4FC4-A9F8-6CEFF3C37C86}">
      <dgm:prSet/>
      <dgm:spPr/>
      <dgm:t>
        <a:bodyPr/>
        <a:lstStyle/>
        <a:p>
          <a:endParaRPr lang="en-US"/>
        </a:p>
      </dgm:t>
    </dgm:pt>
    <dgm:pt modelId="{AAFA3DEC-2743-476E-83CA-AA0398E59DAC}">
      <dgm:prSet/>
      <dgm:spPr/>
      <dgm:t>
        <a:bodyPr/>
        <a:lstStyle/>
        <a:p>
          <a:r>
            <a:rPr lang="en-US"/>
            <a:t>We give our best to help you.</a:t>
          </a:r>
        </a:p>
      </dgm:t>
    </dgm:pt>
    <dgm:pt modelId="{3ABE2D50-7DCB-4D4F-891D-B393B82EA83F}" type="parTrans" cxnId="{BB146AEB-A2C6-4C5A-B406-FEDF1394C6F7}">
      <dgm:prSet/>
      <dgm:spPr/>
      <dgm:t>
        <a:bodyPr/>
        <a:lstStyle/>
        <a:p>
          <a:endParaRPr lang="en-US"/>
        </a:p>
      </dgm:t>
    </dgm:pt>
    <dgm:pt modelId="{5C2B6AC8-CDAB-4D2D-BE71-F1CF1F687DED}" type="sibTrans" cxnId="{BB146AEB-A2C6-4C5A-B406-FEDF1394C6F7}">
      <dgm:prSet/>
      <dgm:spPr/>
      <dgm:t>
        <a:bodyPr/>
        <a:lstStyle/>
        <a:p>
          <a:endParaRPr lang="en-US"/>
        </a:p>
      </dgm:t>
    </dgm:pt>
    <dgm:pt modelId="{9B1387EB-1051-4F57-AB6C-171110C18774}" type="pres">
      <dgm:prSet presAssocID="{75627190-4CF4-4313-A7E8-00BD334DA81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A79C4C9-DE8A-409E-88A4-7F0303534C73}" type="pres">
      <dgm:prSet presAssocID="{75627190-4CF4-4313-A7E8-00BD334DA813}" presName="dummyMaxCanvas" presStyleCnt="0">
        <dgm:presLayoutVars/>
      </dgm:prSet>
      <dgm:spPr/>
    </dgm:pt>
    <dgm:pt modelId="{D5424256-7E50-44F8-ACA1-6BBC0C1CAD75}" type="pres">
      <dgm:prSet presAssocID="{75627190-4CF4-4313-A7E8-00BD334DA813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FE07EDE-CFA2-40BA-A496-6B1CED501511}" type="pres">
      <dgm:prSet presAssocID="{75627190-4CF4-4313-A7E8-00BD334DA81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EA2B03-D459-43B2-8E84-04265253DAA1}" type="pres">
      <dgm:prSet presAssocID="{75627190-4CF4-4313-A7E8-00BD334DA81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5E0695-9157-41A6-ABBC-584CD7E2722A}" type="pres">
      <dgm:prSet presAssocID="{75627190-4CF4-4313-A7E8-00BD334DA81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AE8350-6341-4A82-B8FB-7170EF6142D3}" type="pres">
      <dgm:prSet presAssocID="{75627190-4CF4-4313-A7E8-00BD334DA81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BF888A-923E-4BA4-AC47-64CE3F5AF0DC}" type="pres">
      <dgm:prSet presAssocID="{75627190-4CF4-4313-A7E8-00BD334DA81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55E1DA-C822-4ED0-BDC1-23889916369F}" type="pres">
      <dgm:prSet presAssocID="{75627190-4CF4-4313-A7E8-00BD334DA81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42CF35-709C-40F0-9E48-B8B846F6C5F8}" type="pres">
      <dgm:prSet presAssocID="{75627190-4CF4-4313-A7E8-00BD334DA81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A55CAEC-9982-4DAA-843F-04A1E13917B0}" type="pres">
      <dgm:prSet presAssocID="{75627190-4CF4-4313-A7E8-00BD334DA81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FB5171-E987-45DB-8AC7-CDF9100CB601}" type="pres">
      <dgm:prSet presAssocID="{75627190-4CF4-4313-A7E8-00BD334DA81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8C30FB-02D9-4302-AE57-6C4DAE86AA11}" type="pres">
      <dgm:prSet presAssocID="{75627190-4CF4-4313-A7E8-00BD334DA81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68286DE-DAB1-4EA0-8BB8-7439E974274E}" type="presOf" srcId="{AAFA3DEC-2743-476E-83CA-AA0398E59DAC}" destId="{BD5E0695-9157-41A6-ABBC-584CD7E2722A}" srcOrd="0" destOrd="0" presId="urn:microsoft.com/office/officeart/2005/8/layout/vProcess5"/>
    <dgm:cxn modelId="{67E973AA-9B29-45F9-B105-77746D0A80C8}" type="presOf" srcId="{B5B5E53E-28FD-4307-A6F8-765D68A92373}" destId="{A0EA2B03-D459-43B2-8E84-04265253DAA1}" srcOrd="0" destOrd="0" presId="urn:microsoft.com/office/officeart/2005/8/layout/vProcess5"/>
    <dgm:cxn modelId="{0D5904EB-3F90-4A8D-8659-10B52163245E}" type="presOf" srcId="{5D00FAFB-0800-41C3-A453-5CA6C5BEE4B3}" destId="{84AE8350-6341-4A82-B8FB-7170EF6142D3}" srcOrd="0" destOrd="0" presId="urn:microsoft.com/office/officeart/2005/8/layout/vProcess5"/>
    <dgm:cxn modelId="{1D924BEB-411D-45CF-BF9F-77BA97A507D8}" srcId="{75627190-4CF4-4313-A7E8-00BD334DA813}" destId="{8A841E1A-F000-4B90-A428-9896482EBD2B}" srcOrd="1" destOrd="0" parTransId="{56BC92C8-026E-4975-8D6E-C122687464F1}" sibTransId="{F38F3381-761A-43E8-AE55-682BCCC1AB1B}"/>
    <dgm:cxn modelId="{66A35991-BD74-458D-83B0-9B4D40072B7F}" type="presOf" srcId="{F38F3381-761A-43E8-AE55-682BCCC1AB1B}" destId="{16BF888A-923E-4BA4-AC47-64CE3F5AF0DC}" srcOrd="0" destOrd="0" presId="urn:microsoft.com/office/officeart/2005/8/layout/vProcess5"/>
    <dgm:cxn modelId="{DD98FF62-8EC8-4FFC-A3D6-04F8B2762AE9}" type="presOf" srcId="{4479E37B-2156-49BE-902E-C95A8253182E}" destId="{D5424256-7E50-44F8-ACA1-6BBC0C1CAD75}" srcOrd="0" destOrd="0" presId="urn:microsoft.com/office/officeart/2005/8/layout/vProcess5"/>
    <dgm:cxn modelId="{32228C86-2B33-41DD-BD67-F7C267DE5D77}" type="presOf" srcId="{AAFA3DEC-2743-476E-83CA-AA0398E59DAC}" destId="{FF8C30FB-02D9-4302-AE57-6C4DAE86AA11}" srcOrd="1" destOrd="0" presId="urn:microsoft.com/office/officeart/2005/8/layout/vProcess5"/>
    <dgm:cxn modelId="{E8FF9BE0-3B06-474E-AE51-3597DA684F80}" type="presOf" srcId="{4479E37B-2156-49BE-902E-C95A8253182E}" destId="{FF42CF35-709C-40F0-9E48-B8B846F6C5F8}" srcOrd="1" destOrd="0" presId="urn:microsoft.com/office/officeart/2005/8/layout/vProcess5"/>
    <dgm:cxn modelId="{4E8A9DEF-B38E-48E0-A668-AFE2857E53EB}" type="presOf" srcId="{B5B5E53E-28FD-4307-A6F8-765D68A92373}" destId="{1AFB5171-E987-45DB-8AC7-CDF9100CB601}" srcOrd="1" destOrd="0" presId="urn:microsoft.com/office/officeart/2005/8/layout/vProcess5"/>
    <dgm:cxn modelId="{BB146AEB-A2C6-4C5A-B406-FEDF1394C6F7}" srcId="{75627190-4CF4-4313-A7E8-00BD334DA813}" destId="{AAFA3DEC-2743-476E-83CA-AA0398E59DAC}" srcOrd="3" destOrd="0" parTransId="{3ABE2D50-7DCB-4D4F-891D-B393B82EA83F}" sibTransId="{5C2B6AC8-CDAB-4D2D-BE71-F1CF1F687DED}"/>
    <dgm:cxn modelId="{F6FD353A-DE0B-41D4-92F3-506B1D614B60}" type="presOf" srcId="{8A841E1A-F000-4B90-A428-9896482EBD2B}" destId="{8A55CAEC-9982-4DAA-843F-04A1E13917B0}" srcOrd="1" destOrd="0" presId="urn:microsoft.com/office/officeart/2005/8/layout/vProcess5"/>
    <dgm:cxn modelId="{3803407A-A350-4C91-AE8B-4ADAE5ACE9A2}" type="presOf" srcId="{029F04F3-8331-43A7-AB0A-819A82B9F5EB}" destId="{9155E1DA-C822-4ED0-BDC1-23889916369F}" srcOrd="0" destOrd="0" presId="urn:microsoft.com/office/officeart/2005/8/layout/vProcess5"/>
    <dgm:cxn modelId="{DE77A2C3-FF19-4FC4-A9F8-6CEFF3C37C86}" srcId="{75627190-4CF4-4313-A7E8-00BD334DA813}" destId="{B5B5E53E-28FD-4307-A6F8-765D68A92373}" srcOrd="2" destOrd="0" parTransId="{CEAA0F7C-A6B2-44E1-A6A0-B4F67987FE46}" sibTransId="{029F04F3-8331-43A7-AB0A-819A82B9F5EB}"/>
    <dgm:cxn modelId="{FC13EAFA-0677-4C44-AB13-8EED594A93B4}" srcId="{75627190-4CF4-4313-A7E8-00BD334DA813}" destId="{4479E37B-2156-49BE-902E-C95A8253182E}" srcOrd="0" destOrd="0" parTransId="{792FED0C-69E8-48C6-949C-4C345D2C0A5F}" sibTransId="{5D00FAFB-0800-41C3-A453-5CA6C5BEE4B3}"/>
    <dgm:cxn modelId="{853B8DF3-2F9A-4038-8536-4D73426A20D7}" type="presOf" srcId="{8A841E1A-F000-4B90-A428-9896482EBD2B}" destId="{9FE07EDE-CFA2-40BA-A496-6B1CED501511}" srcOrd="0" destOrd="0" presId="urn:microsoft.com/office/officeart/2005/8/layout/vProcess5"/>
    <dgm:cxn modelId="{6DD05E61-9032-4540-B1AC-79C056D1030F}" type="presOf" srcId="{75627190-4CF4-4313-A7E8-00BD334DA813}" destId="{9B1387EB-1051-4F57-AB6C-171110C18774}" srcOrd="0" destOrd="0" presId="urn:microsoft.com/office/officeart/2005/8/layout/vProcess5"/>
    <dgm:cxn modelId="{CA326AF3-74DA-40C2-9144-69347D183097}" type="presParOf" srcId="{9B1387EB-1051-4F57-AB6C-171110C18774}" destId="{0A79C4C9-DE8A-409E-88A4-7F0303534C73}" srcOrd="0" destOrd="0" presId="urn:microsoft.com/office/officeart/2005/8/layout/vProcess5"/>
    <dgm:cxn modelId="{201AB733-50E4-4428-9E9E-2697FBFA80EE}" type="presParOf" srcId="{9B1387EB-1051-4F57-AB6C-171110C18774}" destId="{D5424256-7E50-44F8-ACA1-6BBC0C1CAD75}" srcOrd="1" destOrd="0" presId="urn:microsoft.com/office/officeart/2005/8/layout/vProcess5"/>
    <dgm:cxn modelId="{ACCCB7AF-2493-4842-B9AF-741003443083}" type="presParOf" srcId="{9B1387EB-1051-4F57-AB6C-171110C18774}" destId="{9FE07EDE-CFA2-40BA-A496-6B1CED501511}" srcOrd="2" destOrd="0" presId="urn:microsoft.com/office/officeart/2005/8/layout/vProcess5"/>
    <dgm:cxn modelId="{BC89C400-2CC2-474F-A41B-EE4F23C997E9}" type="presParOf" srcId="{9B1387EB-1051-4F57-AB6C-171110C18774}" destId="{A0EA2B03-D459-43B2-8E84-04265253DAA1}" srcOrd="3" destOrd="0" presId="urn:microsoft.com/office/officeart/2005/8/layout/vProcess5"/>
    <dgm:cxn modelId="{5EC62026-80C4-47CC-9CCA-38CDF165FF91}" type="presParOf" srcId="{9B1387EB-1051-4F57-AB6C-171110C18774}" destId="{BD5E0695-9157-41A6-ABBC-584CD7E2722A}" srcOrd="4" destOrd="0" presId="urn:microsoft.com/office/officeart/2005/8/layout/vProcess5"/>
    <dgm:cxn modelId="{926BEB62-8B05-499B-8D47-7E1264BCECA1}" type="presParOf" srcId="{9B1387EB-1051-4F57-AB6C-171110C18774}" destId="{84AE8350-6341-4A82-B8FB-7170EF6142D3}" srcOrd="5" destOrd="0" presId="urn:microsoft.com/office/officeart/2005/8/layout/vProcess5"/>
    <dgm:cxn modelId="{E379703E-ADB4-4252-8E10-9DA999F69C2F}" type="presParOf" srcId="{9B1387EB-1051-4F57-AB6C-171110C18774}" destId="{16BF888A-923E-4BA4-AC47-64CE3F5AF0DC}" srcOrd="6" destOrd="0" presId="urn:microsoft.com/office/officeart/2005/8/layout/vProcess5"/>
    <dgm:cxn modelId="{D20EED04-5F9B-4582-8CC4-D9764B33513F}" type="presParOf" srcId="{9B1387EB-1051-4F57-AB6C-171110C18774}" destId="{9155E1DA-C822-4ED0-BDC1-23889916369F}" srcOrd="7" destOrd="0" presId="urn:microsoft.com/office/officeart/2005/8/layout/vProcess5"/>
    <dgm:cxn modelId="{EBB6948E-8283-46C5-9E4C-EE0B4BEF693B}" type="presParOf" srcId="{9B1387EB-1051-4F57-AB6C-171110C18774}" destId="{FF42CF35-709C-40F0-9E48-B8B846F6C5F8}" srcOrd="8" destOrd="0" presId="urn:microsoft.com/office/officeart/2005/8/layout/vProcess5"/>
    <dgm:cxn modelId="{E3369A34-2248-44AC-B98F-80304644A673}" type="presParOf" srcId="{9B1387EB-1051-4F57-AB6C-171110C18774}" destId="{8A55CAEC-9982-4DAA-843F-04A1E13917B0}" srcOrd="9" destOrd="0" presId="urn:microsoft.com/office/officeart/2005/8/layout/vProcess5"/>
    <dgm:cxn modelId="{9C4918FC-BCC9-4431-AB7C-99029B40AFAB}" type="presParOf" srcId="{9B1387EB-1051-4F57-AB6C-171110C18774}" destId="{1AFB5171-E987-45DB-8AC7-CDF9100CB601}" srcOrd="10" destOrd="0" presId="urn:microsoft.com/office/officeart/2005/8/layout/vProcess5"/>
    <dgm:cxn modelId="{59347C60-8B49-41B7-9243-90AB42CCADEA}" type="presParOf" srcId="{9B1387EB-1051-4F57-AB6C-171110C18774}" destId="{FF8C30FB-02D9-4302-AE57-6C4DAE86AA1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227419-7CE5-43D6-A771-9980220C051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8E056A-8303-4AA4-8B55-B24927E7DBC3}">
      <dgm:prSet/>
      <dgm:spPr/>
      <dgm:t>
        <a:bodyPr/>
        <a:lstStyle/>
        <a:p>
          <a:r>
            <a:rPr lang="en-US" dirty="0"/>
            <a:t>As your </a:t>
          </a:r>
          <a:r>
            <a:rPr lang="en-US" dirty="0">
              <a:latin typeface="Garamond" panose="02020404030301010803"/>
            </a:rPr>
            <a:t>requirement</a:t>
          </a:r>
          <a:r>
            <a:rPr lang="en-US" dirty="0"/>
            <a:t> we have different type of team.</a:t>
          </a:r>
        </a:p>
      </dgm:t>
    </dgm:pt>
    <dgm:pt modelId="{9E0B8935-129F-43E7-83AD-93E0D9EF0C02}" type="parTrans" cxnId="{E1E4A86A-206E-48EC-8130-4279B5F115E8}">
      <dgm:prSet/>
      <dgm:spPr/>
      <dgm:t>
        <a:bodyPr/>
        <a:lstStyle/>
        <a:p>
          <a:endParaRPr lang="en-US"/>
        </a:p>
      </dgm:t>
    </dgm:pt>
    <dgm:pt modelId="{415B1CA3-4594-4B64-8A06-81D90E873376}" type="sibTrans" cxnId="{E1E4A86A-206E-48EC-8130-4279B5F115E8}">
      <dgm:prSet/>
      <dgm:spPr/>
      <dgm:t>
        <a:bodyPr/>
        <a:lstStyle/>
        <a:p>
          <a:endParaRPr lang="en-US"/>
        </a:p>
      </dgm:t>
    </dgm:pt>
    <dgm:pt modelId="{7353D9BA-A0B5-4F27-84D5-52F03350B17C}">
      <dgm:prSet/>
      <dgm:spPr/>
      <dgm:t>
        <a:bodyPr/>
        <a:lstStyle/>
        <a:p>
          <a:r>
            <a:rPr lang="en-US" dirty="0"/>
            <a:t>For your education related issue we have </a:t>
          </a:r>
          <a:r>
            <a:rPr lang="en-US" dirty="0" smtClean="0"/>
            <a:t>PhD </a:t>
          </a:r>
          <a:r>
            <a:rPr lang="en-US" dirty="0"/>
            <a:t>holders, university professor.</a:t>
          </a:r>
        </a:p>
      </dgm:t>
    </dgm:pt>
    <dgm:pt modelId="{326399CF-B3E6-4076-8D60-AF3F918F437A}" type="parTrans" cxnId="{549E00E6-6DE8-4C0C-81D5-C27887EB5702}">
      <dgm:prSet/>
      <dgm:spPr/>
      <dgm:t>
        <a:bodyPr/>
        <a:lstStyle/>
        <a:p>
          <a:endParaRPr lang="en-US"/>
        </a:p>
      </dgm:t>
    </dgm:pt>
    <dgm:pt modelId="{8D4C9CBF-91F2-4B36-B785-A0FBEEC17D27}" type="sibTrans" cxnId="{549E00E6-6DE8-4C0C-81D5-C27887EB5702}">
      <dgm:prSet/>
      <dgm:spPr/>
      <dgm:t>
        <a:bodyPr/>
        <a:lstStyle/>
        <a:p>
          <a:endParaRPr lang="en-US"/>
        </a:p>
      </dgm:t>
    </dgm:pt>
    <dgm:pt modelId="{54EBF971-9B62-40DF-B832-ABB4793AFCC4}">
      <dgm:prSet/>
      <dgm:spPr/>
      <dgm:t>
        <a:bodyPr/>
        <a:lstStyle/>
        <a:p>
          <a:pPr rtl="0"/>
          <a:r>
            <a:rPr lang="en-US" dirty="0"/>
            <a:t>For your </a:t>
          </a:r>
          <a:r>
            <a:rPr lang="en-US" dirty="0">
              <a:latin typeface="Garamond" panose="02020404030301010803"/>
            </a:rPr>
            <a:t>business</a:t>
          </a:r>
          <a:r>
            <a:rPr lang="en-US" dirty="0"/>
            <a:t> related issue we have </a:t>
          </a:r>
          <a:r>
            <a:rPr lang="en-US" dirty="0">
              <a:latin typeface="Garamond" panose="02020404030301010803"/>
            </a:rPr>
            <a:t>successful</a:t>
          </a:r>
          <a:r>
            <a:rPr lang="en-US" dirty="0"/>
            <a:t> </a:t>
          </a:r>
          <a:r>
            <a:rPr lang="en-US" dirty="0">
              <a:latin typeface="Garamond" panose="02020404030301010803"/>
            </a:rPr>
            <a:t>businessmen</a:t>
          </a:r>
          <a:r>
            <a:rPr lang="en-US" dirty="0"/>
            <a:t> &amp; advisor.</a:t>
          </a:r>
          <a:endParaRPr lang="en-US" dirty="0">
            <a:latin typeface="Garamond" panose="02020404030301010803"/>
          </a:endParaRPr>
        </a:p>
      </dgm:t>
    </dgm:pt>
    <dgm:pt modelId="{5F972CD4-B774-4038-B67D-42EB25C1A6F6}" type="parTrans" cxnId="{3C4AC8FF-B3EC-4921-A0BD-17EE921A7087}">
      <dgm:prSet/>
      <dgm:spPr/>
      <dgm:t>
        <a:bodyPr/>
        <a:lstStyle/>
        <a:p>
          <a:endParaRPr lang="en-US"/>
        </a:p>
      </dgm:t>
    </dgm:pt>
    <dgm:pt modelId="{DB2B9BF2-BFA6-4591-B13F-3F706E48A974}" type="sibTrans" cxnId="{3C4AC8FF-B3EC-4921-A0BD-17EE921A7087}">
      <dgm:prSet/>
      <dgm:spPr/>
      <dgm:t>
        <a:bodyPr/>
        <a:lstStyle/>
        <a:p>
          <a:endParaRPr lang="en-US"/>
        </a:p>
      </dgm:t>
    </dgm:pt>
    <dgm:pt modelId="{7B94AF32-F365-4CAC-A686-73501976DBD7}">
      <dgm:prSet/>
      <dgm:spPr/>
      <dgm:t>
        <a:bodyPr/>
        <a:lstStyle/>
        <a:p>
          <a:r>
            <a:rPr lang="en-US" dirty="0"/>
            <a:t>For your dream related issue we have great </a:t>
          </a:r>
          <a:r>
            <a:rPr lang="en-US" dirty="0">
              <a:latin typeface="Garamond" panose="02020404030301010803"/>
            </a:rPr>
            <a:t>engineer</a:t>
          </a:r>
          <a:r>
            <a:rPr lang="en-US" dirty="0"/>
            <a:t> team.</a:t>
          </a:r>
        </a:p>
      </dgm:t>
    </dgm:pt>
    <dgm:pt modelId="{FD043485-0DA4-4CD2-AF96-FEED65B132D8}" type="parTrans" cxnId="{C1E6D89D-3BDD-4DDA-88D3-9D4684364FE9}">
      <dgm:prSet/>
      <dgm:spPr/>
      <dgm:t>
        <a:bodyPr/>
        <a:lstStyle/>
        <a:p>
          <a:endParaRPr lang="en-US"/>
        </a:p>
      </dgm:t>
    </dgm:pt>
    <dgm:pt modelId="{A735F006-88C9-4B7F-9908-B82C9901A2E9}" type="sibTrans" cxnId="{C1E6D89D-3BDD-4DDA-88D3-9D4684364FE9}">
      <dgm:prSet/>
      <dgm:spPr/>
      <dgm:t>
        <a:bodyPr/>
        <a:lstStyle/>
        <a:p>
          <a:endParaRPr lang="en-US"/>
        </a:p>
      </dgm:t>
    </dgm:pt>
    <dgm:pt modelId="{DEE26745-887D-44F9-9A4C-0C0CF996BC7E}">
      <dgm:prSet/>
      <dgm:spPr/>
      <dgm:t>
        <a:bodyPr/>
        <a:lstStyle/>
        <a:p>
          <a:r>
            <a:rPr lang="en-US" dirty="0"/>
            <a:t>For finding your </a:t>
          </a:r>
          <a:r>
            <a:rPr lang="en-US" dirty="0">
              <a:latin typeface="Garamond" panose="02020404030301010803"/>
            </a:rPr>
            <a:t>interest</a:t>
          </a:r>
          <a:r>
            <a:rPr lang="en-US" dirty="0"/>
            <a:t> subject related issue we have govt. Teacher as well as advisor.</a:t>
          </a:r>
        </a:p>
      </dgm:t>
    </dgm:pt>
    <dgm:pt modelId="{1C125C11-FFA9-46C6-B776-5D17725AA5E3}" type="parTrans" cxnId="{3AC5EFC7-5C4B-4F1A-8CA4-87E28CBA5897}">
      <dgm:prSet/>
      <dgm:spPr/>
      <dgm:t>
        <a:bodyPr/>
        <a:lstStyle/>
        <a:p>
          <a:endParaRPr lang="en-US"/>
        </a:p>
      </dgm:t>
    </dgm:pt>
    <dgm:pt modelId="{804F9B3A-20BC-4A23-89C0-00276017041C}" type="sibTrans" cxnId="{3AC5EFC7-5C4B-4F1A-8CA4-87E28CBA5897}">
      <dgm:prSet/>
      <dgm:spPr/>
      <dgm:t>
        <a:bodyPr/>
        <a:lstStyle/>
        <a:p>
          <a:endParaRPr lang="en-US"/>
        </a:p>
      </dgm:t>
    </dgm:pt>
    <dgm:pt modelId="{12151424-18A6-440E-A88C-C89745A29B1D}">
      <dgm:prSet/>
      <dgm:spPr/>
      <dgm:t>
        <a:bodyPr/>
        <a:lstStyle/>
        <a:p>
          <a:r>
            <a:rPr lang="en-US" dirty="0"/>
            <a:t>For what you do after 10th,12th and graduation we have </a:t>
          </a:r>
          <a:r>
            <a:rPr lang="en-US" dirty="0">
              <a:latin typeface="Garamond" panose="02020404030301010803"/>
            </a:rPr>
            <a:t>experienced</a:t>
          </a:r>
          <a:r>
            <a:rPr lang="en-US" dirty="0"/>
            <a:t> team. </a:t>
          </a:r>
        </a:p>
      </dgm:t>
    </dgm:pt>
    <dgm:pt modelId="{CA3D26F6-9818-407E-A753-4139C6A31354}" type="parTrans" cxnId="{90709716-02B6-4241-B0B7-4634C8ED1004}">
      <dgm:prSet/>
      <dgm:spPr/>
      <dgm:t>
        <a:bodyPr/>
        <a:lstStyle/>
        <a:p>
          <a:endParaRPr lang="en-US"/>
        </a:p>
      </dgm:t>
    </dgm:pt>
    <dgm:pt modelId="{9A8BE357-7891-467C-8CA1-6686887D271C}" type="sibTrans" cxnId="{90709716-02B6-4241-B0B7-4634C8ED1004}">
      <dgm:prSet/>
      <dgm:spPr/>
      <dgm:t>
        <a:bodyPr/>
        <a:lstStyle/>
        <a:p>
          <a:endParaRPr lang="en-US"/>
        </a:p>
      </dgm:t>
    </dgm:pt>
    <dgm:pt modelId="{1082DBA8-B409-470D-B27E-AADD49376ECF}" type="pres">
      <dgm:prSet presAssocID="{C7227419-7CE5-43D6-A771-9980220C05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55E660C-F58A-4242-84E3-F207A9AA62E0}" type="pres">
      <dgm:prSet presAssocID="{258E056A-8303-4AA4-8B55-B24927E7DBC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C259B8-65F6-4168-A125-7B8A87FF1BC4}" type="pres">
      <dgm:prSet presAssocID="{415B1CA3-4594-4B64-8A06-81D90E873376}" presName="spacer" presStyleCnt="0"/>
      <dgm:spPr/>
    </dgm:pt>
    <dgm:pt modelId="{2DEF2D27-50F5-4C22-9E21-B4FE7650E005}" type="pres">
      <dgm:prSet presAssocID="{7353D9BA-A0B5-4F27-84D5-52F03350B17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875FC8E-41E7-41F9-AC7A-70E883CE2523}" type="pres">
      <dgm:prSet presAssocID="{8D4C9CBF-91F2-4B36-B785-A0FBEEC17D27}" presName="spacer" presStyleCnt="0"/>
      <dgm:spPr/>
    </dgm:pt>
    <dgm:pt modelId="{7C0C0167-44BF-40D6-9C0E-863621FF39FF}" type="pres">
      <dgm:prSet presAssocID="{54EBF971-9B62-40DF-B832-ABB4793AFCC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EBDB9E6-06BB-4CFD-AF46-AFD6FCCCF42E}" type="pres">
      <dgm:prSet presAssocID="{DB2B9BF2-BFA6-4591-B13F-3F706E48A974}" presName="spacer" presStyleCnt="0"/>
      <dgm:spPr/>
    </dgm:pt>
    <dgm:pt modelId="{AD626184-2F9E-4E80-97BE-2EEAA15A5CFB}" type="pres">
      <dgm:prSet presAssocID="{7B94AF32-F365-4CAC-A686-73501976DBD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97A750D-BFB7-4A66-A20C-F12E527FA9D3}" type="pres">
      <dgm:prSet presAssocID="{A735F006-88C9-4B7F-9908-B82C9901A2E9}" presName="spacer" presStyleCnt="0"/>
      <dgm:spPr/>
    </dgm:pt>
    <dgm:pt modelId="{0A40EAC3-69E4-4763-9EEE-79369FFB7967}" type="pres">
      <dgm:prSet presAssocID="{DEE26745-887D-44F9-9A4C-0C0CF996BC7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B17AC5-C3B6-4599-B341-9499E674AD58}" type="pres">
      <dgm:prSet presAssocID="{804F9B3A-20BC-4A23-89C0-00276017041C}" presName="spacer" presStyleCnt="0"/>
      <dgm:spPr/>
    </dgm:pt>
    <dgm:pt modelId="{B828C210-FEB9-47C2-BC5B-5391633944F7}" type="pres">
      <dgm:prSet presAssocID="{12151424-18A6-440E-A88C-C89745A29B1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1E4A86A-206E-48EC-8130-4279B5F115E8}" srcId="{C7227419-7CE5-43D6-A771-9980220C051E}" destId="{258E056A-8303-4AA4-8B55-B24927E7DBC3}" srcOrd="0" destOrd="0" parTransId="{9E0B8935-129F-43E7-83AD-93E0D9EF0C02}" sibTransId="{415B1CA3-4594-4B64-8A06-81D90E873376}"/>
    <dgm:cxn modelId="{3AC5EFC7-5C4B-4F1A-8CA4-87E28CBA5897}" srcId="{C7227419-7CE5-43D6-A771-9980220C051E}" destId="{DEE26745-887D-44F9-9A4C-0C0CF996BC7E}" srcOrd="4" destOrd="0" parTransId="{1C125C11-FFA9-46C6-B776-5D17725AA5E3}" sibTransId="{804F9B3A-20BC-4A23-89C0-00276017041C}"/>
    <dgm:cxn modelId="{D7B48CA4-1128-4199-AB40-21A82A5194E6}" type="presOf" srcId="{12151424-18A6-440E-A88C-C89745A29B1D}" destId="{B828C210-FEB9-47C2-BC5B-5391633944F7}" srcOrd="0" destOrd="0" presId="urn:microsoft.com/office/officeart/2005/8/layout/vList2"/>
    <dgm:cxn modelId="{7DE7C47E-7851-4F59-AAC3-90D8F083AB88}" type="presOf" srcId="{54EBF971-9B62-40DF-B832-ABB4793AFCC4}" destId="{7C0C0167-44BF-40D6-9C0E-863621FF39FF}" srcOrd="0" destOrd="0" presId="urn:microsoft.com/office/officeart/2005/8/layout/vList2"/>
    <dgm:cxn modelId="{C1E6D89D-3BDD-4DDA-88D3-9D4684364FE9}" srcId="{C7227419-7CE5-43D6-A771-9980220C051E}" destId="{7B94AF32-F365-4CAC-A686-73501976DBD7}" srcOrd="3" destOrd="0" parTransId="{FD043485-0DA4-4CD2-AF96-FEED65B132D8}" sibTransId="{A735F006-88C9-4B7F-9908-B82C9901A2E9}"/>
    <dgm:cxn modelId="{90709716-02B6-4241-B0B7-4634C8ED1004}" srcId="{C7227419-7CE5-43D6-A771-9980220C051E}" destId="{12151424-18A6-440E-A88C-C89745A29B1D}" srcOrd="5" destOrd="0" parTransId="{CA3D26F6-9818-407E-A753-4139C6A31354}" sibTransId="{9A8BE357-7891-467C-8CA1-6686887D271C}"/>
    <dgm:cxn modelId="{511FB2A1-F925-4823-9E37-822E4E408031}" type="presOf" srcId="{DEE26745-887D-44F9-9A4C-0C0CF996BC7E}" destId="{0A40EAC3-69E4-4763-9EEE-79369FFB7967}" srcOrd="0" destOrd="0" presId="urn:microsoft.com/office/officeart/2005/8/layout/vList2"/>
    <dgm:cxn modelId="{3058D8AF-7D88-4062-9604-076E08FB89B2}" type="presOf" srcId="{258E056A-8303-4AA4-8B55-B24927E7DBC3}" destId="{155E660C-F58A-4242-84E3-F207A9AA62E0}" srcOrd="0" destOrd="0" presId="urn:microsoft.com/office/officeart/2005/8/layout/vList2"/>
    <dgm:cxn modelId="{3C4AC8FF-B3EC-4921-A0BD-17EE921A7087}" srcId="{C7227419-7CE5-43D6-A771-9980220C051E}" destId="{54EBF971-9B62-40DF-B832-ABB4793AFCC4}" srcOrd="2" destOrd="0" parTransId="{5F972CD4-B774-4038-B67D-42EB25C1A6F6}" sibTransId="{DB2B9BF2-BFA6-4591-B13F-3F706E48A974}"/>
    <dgm:cxn modelId="{E8A02E78-60D8-40AF-A0DA-2BD07284162B}" type="presOf" srcId="{7353D9BA-A0B5-4F27-84D5-52F03350B17C}" destId="{2DEF2D27-50F5-4C22-9E21-B4FE7650E005}" srcOrd="0" destOrd="0" presId="urn:microsoft.com/office/officeart/2005/8/layout/vList2"/>
    <dgm:cxn modelId="{1F6592C5-62E0-4CA0-9604-3784526F1EC3}" type="presOf" srcId="{7B94AF32-F365-4CAC-A686-73501976DBD7}" destId="{AD626184-2F9E-4E80-97BE-2EEAA15A5CFB}" srcOrd="0" destOrd="0" presId="urn:microsoft.com/office/officeart/2005/8/layout/vList2"/>
    <dgm:cxn modelId="{549E00E6-6DE8-4C0C-81D5-C27887EB5702}" srcId="{C7227419-7CE5-43D6-A771-9980220C051E}" destId="{7353D9BA-A0B5-4F27-84D5-52F03350B17C}" srcOrd="1" destOrd="0" parTransId="{326399CF-B3E6-4076-8D60-AF3F918F437A}" sibTransId="{8D4C9CBF-91F2-4B36-B785-A0FBEEC17D27}"/>
    <dgm:cxn modelId="{933755A9-D81B-4845-8469-9412E90F2329}" type="presOf" srcId="{C7227419-7CE5-43D6-A771-9980220C051E}" destId="{1082DBA8-B409-470D-B27E-AADD49376ECF}" srcOrd="0" destOrd="0" presId="urn:microsoft.com/office/officeart/2005/8/layout/vList2"/>
    <dgm:cxn modelId="{6EE7E9DE-1ED6-428D-A8E5-4F8AB91E226D}" type="presParOf" srcId="{1082DBA8-B409-470D-B27E-AADD49376ECF}" destId="{155E660C-F58A-4242-84E3-F207A9AA62E0}" srcOrd="0" destOrd="0" presId="urn:microsoft.com/office/officeart/2005/8/layout/vList2"/>
    <dgm:cxn modelId="{FA8E6C66-C238-475B-8029-AE1A0A238231}" type="presParOf" srcId="{1082DBA8-B409-470D-B27E-AADD49376ECF}" destId="{DAC259B8-65F6-4168-A125-7B8A87FF1BC4}" srcOrd="1" destOrd="0" presId="urn:microsoft.com/office/officeart/2005/8/layout/vList2"/>
    <dgm:cxn modelId="{4524BA04-DE1C-4114-B027-4C40EE2D52FA}" type="presParOf" srcId="{1082DBA8-B409-470D-B27E-AADD49376ECF}" destId="{2DEF2D27-50F5-4C22-9E21-B4FE7650E005}" srcOrd="2" destOrd="0" presId="urn:microsoft.com/office/officeart/2005/8/layout/vList2"/>
    <dgm:cxn modelId="{A7876BCB-7E2D-4CFE-B122-FCC25CE6D9EB}" type="presParOf" srcId="{1082DBA8-B409-470D-B27E-AADD49376ECF}" destId="{1875FC8E-41E7-41F9-AC7A-70E883CE2523}" srcOrd="3" destOrd="0" presId="urn:microsoft.com/office/officeart/2005/8/layout/vList2"/>
    <dgm:cxn modelId="{79595CB7-7AB3-458A-BD55-936318C63506}" type="presParOf" srcId="{1082DBA8-B409-470D-B27E-AADD49376ECF}" destId="{7C0C0167-44BF-40D6-9C0E-863621FF39FF}" srcOrd="4" destOrd="0" presId="urn:microsoft.com/office/officeart/2005/8/layout/vList2"/>
    <dgm:cxn modelId="{77E41943-A430-4A86-9189-064ACDCE264A}" type="presParOf" srcId="{1082DBA8-B409-470D-B27E-AADD49376ECF}" destId="{1EBDB9E6-06BB-4CFD-AF46-AFD6FCCCF42E}" srcOrd="5" destOrd="0" presId="urn:microsoft.com/office/officeart/2005/8/layout/vList2"/>
    <dgm:cxn modelId="{50BB9013-DC9A-48D4-9EDA-95CDE96C6D99}" type="presParOf" srcId="{1082DBA8-B409-470D-B27E-AADD49376ECF}" destId="{AD626184-2F9E-4E80-97BE-2EEAA15A5CFB}" srcOrd="6" destOrd="0" presId="urn:microsoft.com/office/officeart/2005/8/layout/vList2"/>
    <dgm:cxn modelId="{1C081F5F-6D30-4E98-9C48-3544796A0117}" type="presParOf" srcId="{1082DBA8-B409-470D-B27E-AADD49376ECF}" destId="{197A750D-BFB7-4A66-A20C-F12E527FA9D3}" srcOrd="7" destOrd="0" presId="urn:microsoft.com/office/officeart/2005/8/layout/vList2"/>
    <dgm:cxn modelId="{13E45100-C126-44FE-8D4D-99700C4E3A91}" type="presParOf" srcId="{1082DBA8-B409-470D-B27E-AADD49376ECF}" destId="{0A40EAC3-69E4-4763-9EEE-79369FFB7967}" srcOrd="8" destOrd="0" presId="urn:microsoft.com/office/officeart/2005/8/layout/vList2"/>
    <dgm:cxn modelId="{F6361660-E578-4AE4-88CF-2E61473F877C}" type="presParOf" srcId="{1082DBA8-B409-470D-B27E-AADD49376ECF}" destId="{A2B17AC5-C3B6-4599-B341-9499E674AD58}" srcOrd="9" destOrd="0" presId="urn:microsoft.com/office/officeart/2005/8/layout/vList2"/>
    <dgm:cxn modelId="{2ACAD76F-7AA2-4820-A590-A37BE538A7E0}" type="presParOf" srcId="{1082DBA8-B409-470D-B27E-AADD49376ECF}" destId="{B828C210-FEB9-47C2-BC5B-5391633944F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24256-7E50-44F8-ACA1-6BBC0C1CAD75}">
      <dsp:nvSpPr>
        <dsp:cNvPr id="0" name=""/>
        <dsp:cNvSpPr/>
      </dsp:nvSpPr>
      <dsp:spPr>
        <a:xfrm>
          <a:off x="0" y="0"/>
          <a:ext cx="7680957" cy="6324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We have a wonderful team that will help you reach your success.</a:t>
          </a:r>
        </a:p>
      </dsp:txBody>
      <dsp:txXfrm>
        <a:off x="18525" y="18525"/>
        <a:ext cx="6945023" cy="595424"/>
      </dsp:txXfrm>
    </dsp:sp>
    <dsp:sp modelId="{9FE07EDE-CFA2-40BA-A496-6B1CED501511}">
      <dsp:nvSpPr>
        <dsp:cNvPr id="0" name=""/>
        <dsp:cNvSpPr/>
      </dsp:nvSpPr>
      <dsp:spPr>
        <a:xfrm>
          <a:off x="643280" y="747469"/>
          <a:ext cx="7680957" cy="6324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We are always available to help you.</a:t>
          </a:r>
        </a:p>
      </dsp:txBody>
      <dsp:txXfrm>
        <a:off x="661805" y="765994"/>
        <a:ext cx="6589519" cy="595424"/>
      </dsp:txXfrm>
    </dsp:sp>
    <dsp:sp modelId="{A0EA2B03-D459-43B2-8E84-04265253DAA1}">
      <dsp:nvSpPr>
        <dsp:cNvPr id="0" name=""/>
        <dsp:cNvSpPr/>
      </dsp:nvSpPr>
      <dsp:spPr>
        <a:xfrm>
          <a:off x="1276959" y="1494939"/>
          <a:ext cx="7680957" cy="6324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Our team also motivate you.</a:t>
          </a:r>
        </a:p>
      </dsp:txBody>
      <dsp:txXfrm>
        <a:off x="1295484" y="1513464"/>
        <a:ext cx="6599120" cy="595424"/>
      </dsp:txXfrm>
    </dsp:sp>
    <dsp:sp modelId="{BD5E0695-9157-41A6-ABBC-584CD7E2722A}">
      <dsp:nvSpPr>
        <dsp:cNvPr id="0" name=""/>
        <dsp:cNvSpPr/>
      </dsp:nvSpPr>
      <dsp:spPr>
        <a:xfrm>
          <a:off x="1920239" y="2242408"/>
          <a:ext cx="7680957" cy="6324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We give our best to help you.</a:t>
          </a:r>
        </a:p>
      </dsp:txBody>
      <dsp:txXfrm>
        <a:off x="1938764" y="2260933"/>
        <a:ext cx="6589519" cy="595424"/>
      </dsp:txXfrm>
    </dsp:sp>
    <dsp:sp modelId="{84AE8350-6341-4A82-B8FB-7170EF6142D3}">
      <dsp:nvSpPr>
        <dsp:cNvPr id="0" name=""/>
        <dsp:cNvSpPr/>
      </dsp:nvSpPr>
      <dsp:spPr>
        <a:xfrm>
          <a:off x="7269849" y="48441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362348" y="484417"/>
        <a:ext cx="226110" cy="309359"/>
      </dsp:txXfrm>
    </dsp:sp>
    <dsp:sp modelId="{16BF888A-923E-4BA4-AC47-64CE3F5AF0DC}">
      <dsp:nvSpPr>
        <dsp:cNvPr id="0" name=""/>
        <dsp:cNvSpPr/>
      </dsp:nvSpPr>
      <dsp:spPr>
        <a:xfrm>
          <a:off x="7913129" y="1231887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005628" y="1231887"/>
        <a:ext cx="226110" cy="309359"/>
      </dsp:txXfrm>
    </dsp:sp>
    <dsp:sp modelId="{9155E1DA-C822-4ED0-BDC1-23889916369F}">
      <dsp:nvSpPr>
        <dsp:cNvPr id="0" name=""/>
        <dsp:cNvSpPr/>
      </dsp:nvSpPr>
      <dsp:spPr>
        <a:xfrm>
          <a:off x="8546808" y="1979356"/>
          <a:ext cx="411108" cy="41110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639307" y="1979356"/>
        <a:ext cx="226110" cy="309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E660C-F58A-4242-84E3-F207A9AA62E0}">
      <dsp:nvSpPr>
        <dsp:cNvPr id="0" name=""/>
        <dsp:cNvSpPr/>
      </dsp:nvSpPr>
      <dsp:spPr>
        <a:xfrm>
          <a:off x="0" y="92525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As your </a:t>
          </a:r>
          <a:r>
            <a:rPr lang="en-US" sz="2100" kern="1200" dirty="0">
              <a:latin typeface="Garamond" panose="02020404030301010803"/>
            </a:rPr>
            <a:t>requirement</a:t>
          </a:r>
          <a:r>
            <a:rPr lang="en-US" sz="2100" kern="1200" dirty="0"/>
            <a:t> we have different type of team.</a:t>
          </a:r>
        </a:p>
      </dsp:txBody>
      <dsp:txXfrm>
        <a:off x="38737" y="131262"/>
        <a:ext cx="5836735" cy="716060"/>
      </dsp:txXfrm>
    </dsp:sp>
    <dsp:sp modelId="{2DEF2D27-50F5-4C22-9E21-B4FE7650E005}">
      <dsp:nvSpPr>
        <dsp:cNvPr id="0" name=""/>
        <dsp:cNvSpPr/>
      </dsp:nvSpPr>
      <dsp:spPr>
        <a:xfrm>
          <a:off x="0" y="946540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672631"/>
                <a:satOff val="-714"/>
                <a:lumOff val="549"/>
                <a:alphaOff val="0"/>
                <a:shade val="74000"/>
                <a:satMod val="130000"/>
                <a:lumMod val="90000"/>
              </a:schemeClr>
              <a:schemeClr val="accent2">
                <a:hueOff val="672631"/>
                <a:satOff val="-714"/>
                <a:lumOff val="549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 your education related issue we have </a:t>
          </a:r>
          <a:r>
            <a:rPr lang="en-US" sz="2100" kern="1200" dirty="0" smtClean="0"/>
            <a:t>PhD </a:t>
          </a:r>
          <a:r>
            <a:rPr lang="en-US" sz="2100" kern="1200" dirty="0"/>
            <a:t>holders, university professor.</a:t>
          </a:r>
        </a:p>
      </dsp:txBody>
      <dsp:txXfrm>
        <a:off x="38737" y="985277"/>
        <a:ext cx="5836735" cy="716060"/>
      </dsp:txXfrm>
    </dsp:sp>
    <dsp:sp modelId="{7C0C0167-44BF-40D6-9C0E-863621FF39FF}">
      <dsp:nvSpPr>
        <dsp:cNvPr id="0" name=""/>
        <dsp:cNvSpPr/>
      </dsp:nvSpPr>
      <dsp:spPr>
        <a:xfrm>
          <a:off x="0" y="1800554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1345262"/>
                <a:satOff val="-1429"/>
                <a:lumOff val="1098"/>
                <a:alphaOff val="0"/>
                <a:shade val="74000"/>
                <a:satMod val="130000"/>
                <a:lumMod val="90000"/>
              </a:schemeClr>
              <a:schemeClr val="accent2">
                <a:hueOff val="1345262"/>
                <a:satOff val="-1429"/>
                <a:lumOff val="1098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 your </a:t>
          </a:r>
          <a:r>
            <a:rPr lang="en-US" sz="2100" kern="1200" dirty="0">
              <a:latin typeface="Garamond" panose="02020404030301010803"/>
            </a:rPr>
            <a:t>business</a:t>
          </a:r>
          <a:r>
            <a:rPr lang="en-US" sz="2100" kern="1200" dirty="0"/>
            <a:t> related issue we have </a:t>
          </a:r>
          <a:r>
            <a:rPr lang="en-US" sz="2100" kern="1200" dirty="0">
              <a:latin typeface="Garamond" panose="02020404030301010803"/>
            </a:rPr>
            <a:t>successful</a:t>
          </a:r>
          <a:r>
            <a:rPr lang="en-US" sz="2100" kern="1200" dirty="0"/>
            <a:t> </a:t>
          </a:r>
          <a:r>
            <a:rPr lang="en-US" sz="2100" kern="1200" dirty="0">
              <a:latin typeface="Garamond" panose="02020404030301010803"/>
            </a:rPr>
            <a:t>businessmen</a:t>
          </a:r>
          <a:r>
            <a:rPr lang="en-US" sz="2100" kern="1200" dirty="0"/>
            <a:t> &amp; advisor.</a:t>
          </a:r>
          <a:endParaRPr lang="en-US" sz="2100" kern="1200" dirty="0">
            <a:latin typeface="Garamond" panose="02020404030301010803"/>
          </a:endParaRPr>
        </a:p>
      </dsp:txBody>
      <dsp:txXfrm>
        <a:off x="38737" y="1839291"/>
        <a:ext cx="5836735" cy="716060"/>
      </dsp:txXfrm>
    </dsp:sp>
    <dsp:sp modelId="{AD626184-2F9E-4E80-97BE-2EEAA15A5CFB}">
      <dsp:nvSpPr>
        <dsp:cNvPr id="0" name=""/>
        <dsp:cNvSpPr/>
      </dsp:nvSpPr>
      <dsp:spPr>
        <a:xfrm>
          <a:off x="0" y="2654568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2017893"/>
                <a:satOff val="-2143"/>
                <a:lumOff val="1647"/>
                <a:alphaOff val="0"/>
                <a:shade val="74000"/>
                <a:satMod val="130000"/>
                <a:lumMod val="90000"/>
              </a:schemeClr>
              <a:schemeClr val="accent2">
                <a:hueOff val="2017893"/>
                <a:satOff val="-2143"/>
                <a:lumOff val="1647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 your dream related issue we have great </a:t>
          </a:r>
          <a:r>
            <a:rPr lang="en-US" sz="2100" kern="1200" dirty="0">
              <a:latin typeface="Garamond" panose="02020404030301010803"/>
            </a:rPr>
            <a:t>engineer</a:t>
          </a:r>
          <a:r>
            <a:rPr lang="en-US" sz="2100" kern="1200" dirty="0"/>
            <a:t> team.</a:t>
          </a:r>
        </a:p>
      </dsp:txBody>
      <dsp:txXfrm>
        <a:off x="38737" y="2693305"/>
        <a:ext cx="5836735" cy="716060"/>
      </dsp:txXfrm>
    </dsp:sp>
    <dsp:sp modelId="{0A40EAC3-69E4-4763-9EEE-79369FFB7967}">
      <dsp:nvSpPr>
        <dsp:cNvPr id="0" name=""/>
        <dsp:cNvSpPr/>
      </dsp:nvSpPr>
      <dsp:spPr>
        <a:xfrm>
          <a:off x="0" y="3508582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2690524"/>
                <a:satOff val="-2858"/>
                <a:lumOff val="2196"/>
                <a:alphaOff val="0"/>
                <a:shade val="74000"/>
                <a:satMod val="130000"/>
                <a:lumMod val="90000"/>
              </a:schemeClr>
              <a:schemeClr val="accent2">
                <a:hueOff val="2690524"/>
                <a:satOff val="-2858"/>
                <a:lumOff val="2196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 finding your </a:t>
          </a:r>
          <a:r>
            <a:rPr lang="en-US" sz="2100" kern="1200" dirty="0">
              <a:latin typeface="Garamond" panose="02020404030301010803"/>
            </a:rPr>
            <a:t>interest</a:t>
          </a:r>
          <a:r>
            <a:rPr lang="en-US" sz="2100" kern="1200" dirty="0"/>
            <a:t> subject related issue we have govt. Teacher as well as advisor.</a:t>
          </a:r>
        </a:p>
      </dsp:txBody>
      <dsp:txXfrm>
        <a:off x="38737" y="3547319"/>
        <a:ext cx="5836735" cy="716060"/>
      </dsp:txXfrm>
    </dsp:sp>
    <dsp:sp modelId="{B828C210-FEB9-47C2-BC5B-5391633944F7}">
      <dsp:nvSpPr>
        <dsp:cNvPr id="0" name=""/>
        <dsp:cNvSpPr/>
      </dsp:nvSpPr>
      <dsp:spPr>
        <a:xfrm>
          <a:off x="0" y="4362596"/>
          <a:ext cx="5914209" cy="79353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For what you do after 10th,12th and graduation we have </a:t>
          </a:r>
          <a:r>
            <a:rPr lang="en-US" sz="2100" kern="1200" dirty="0">
              <a:latin typeface="Garamond" panose="02020404030301010803"/>
            </a:rPr>
            <a:t>experienced</a:t>
          </a:r>
          <a:r>
            <a:rPr lang="en-US" sz="2100" kern="1200" dirty="0"/>
            <a:t> team. </a:t>
          </a:r>
        </a:p>
      </dsp:txBody>
      <dsp:txXfrm>
        <a:off x="38737" y="4401333"/>
        <a:ext cx="5836735" cy="71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3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03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88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87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94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47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43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8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9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2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6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1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0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9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8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401732C-37EE-4B98-A709-9530173F3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54E48C8-2A00-4C54-BC9C-B18EE49E9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CE0A0544-8F52-43F0-AC3E-DF683908B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2F4057D3-A680-4443-9E51-ED920A691E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2F6853A4-7B38-4FDE-B024-AE8BA71E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86ADF4DB-4290-4441-8F8E-04152FE60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7528" y="982132"/>
            <a:ext cx="4094017" cy="23019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262626"/>
                </a:solidFill>
              </a:rPr>
              <a:t>What's your</a:t>
            </a:r>
            <a:br>
              <a:rPr lang="en-US" sz="4800" b="1" dirty="0">
                <a:solidFill>
                  <a:srgbClr val="262626"/>
                </a:solidFill>
              </a:rPr>
            </a:br>
            <a:r>
              <a:rPr lang="en-US" sz="4800" b="1" dirty="0">
                <a:solidFill>
                  <a:srgbClr val="262626"/>
                </a:solidFill>
              </a:rPr>
              <a:t>next step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528" y="4076944"/>
            <a:ext cx="4094017" cy="16796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ea typeface="+mn-lt"/>
                <a:cs typeface="+mn-lt"/>
              </a:rPr>
              <a:t>Now what to do next? What not to do? Don't worry, we will tell you what should be your </a:t>
            </a:r>
            <a:r>
              <a:rPr lang="en-US" sz="3200" u="sng" dirty="0">
                <a:ea typeface="+mn-lt"/>
                <a:cs typeface="+mn-lt"/>
              </a:rPr>
              <a:t>next step!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ABE51C35-B689-4888-B001-7D92DBBB4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357231"/>
            <a:ext cx="5469466" cy="4143534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err="1" smtClean="0"/>
              <a:t>MyNextStep</a:t>
            </a:r>
            <a:endParaRPr lang="en-IN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Always there for YOU!!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0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/>
              <a:t>Thank You</a:t>
            </a:r>
            <a:endParaRPr lang="en-IN" sz="44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Manish Kumar(191500436)</a:t>
            </a:r>
          </a:p>
          <a:p>
            <a:r>
              <a:rPr lang="en-IN" dirty="0" err="1" smtClean="0"/>
              <a:t>Aditiya</a:t>
            </a:r>
            <a:r>
              <a:rPr lang="en-IN" dirty="0" smtClean="0"/>
              <a:t> Narayan </a:t>
            </a:r>
            <a:r>
              <a:rPr lang="en-IN" dirty="0" err="1" smtClean="0"/>
              <a:t>Nagde</a:t>
            </a:r>
            <a:r>
              <a:rPr lang="en-IN" dirty="0" smtClean="0"/>
              <a:t>(191500059)</a:t>
            </a:r>
          </a:p>
          <a:p>
            <a:r>
              <a:rPr lang="en-IN" dirty="0" smtClean="0"/>
              <a:t>Abhishek Sharma(191500037)</a:t>
            </a:r>
          </a:p>
          <a:p>
            <a:r>
              <a:rPr lang="en-IN" dirty="0" smtClean="0"/>
              <a:t>Nikhil Dubey(191500495)</a:t>
            </a:r>
          </a:p>
          <a:p>
            <a:r>
              <a:rPr lang="en-IN" dirty="0" err="1" smtClean="0"/>
              <a:t>Himanshu</a:t>
            </a:r>
            <a:r>
              <a:rPr lang="en-IN" dirty="0" smtClean="0"/>
              <a:t> Goyal(191500344)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27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FE561C-656D-45A3-8E14-1C8E6626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62626"/>
                </a:solidFill>
              </a:rPr>
              <a:t>How will we help you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793F179-5609-456D-A9B7-5FDF9CA9F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883684"/>
              </p:ext>
            </p:extLst>
          </p:nvPr>
        </p:nvGraphicFramePr>
        <p:xfrm>
          <a:off x="1295400" y="2793261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1462B9CE-3CCE-4260-8CE4-58C7E018A161}"/>
              </a:ext>
            </a:extLst>
          </p:cNvPr>
          <p:cNvSpPr/>
          <p:nvPr/>
        </p:nvSpPr>
        <p:spPr>
          <a:xfrm rot="-60000">
            <a:off x="866327" y="2905134"/>
            <a:ext cx="292273" cy="271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02CAAAEE-150B-4D14-8F7F-787CC1A0E1CC}"/>
              </a:ext>
            </a:extLst>
          </p:cNvPr>
          <p:cNvSpPr/>
          <p:nvPr/>
        </p:nvSpPr>
        <p:spPr>
          <a:xfrm>
            <a:off x="1501260" y="3684463"/>
            <a:ext cx="302711" cy="281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BE4420-3B5F-4549-8B4A-77855B821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75876F6-95D4-48CB-8E3E-4401A96E25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1B84719-90BB-4D0C-92D8-61DC5512B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43E22B-E24A-484D-AC79-0346F450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262626"/>
                </a:solidFill>
              </a:rPr>
              <a:t>Our team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7B407EC4-5D16-4845-9840-4E28622B65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76865FE-786F-4122-8F75-8464DAA6B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879220"/>
              </p:ext>
            </p:extLst>
          </p:nvPr>
        </p:nvGraphicFramePr>
        <p:xfrm>
          <a:off x="5431972" y="82372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034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B7C4858-FAA3-4226-A856-193A01910E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1B503-0291-4E82-A65E-72D604D9F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3F836C5-9601-4982-A121-CCA49BF7B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64E52-F7E1-4E6B-AC75-54A990E9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How can we help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CD0D05-FF47-4ABB-841C-0600CADC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3177D-84D3-4F10-BF58-A02658CF1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724773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 smtClean="0">
                <a:solidFill>
                  <a:schemeClr val="bg1"/>
                </a:solidFill>
              </a:rPr>
              <a:t>taking </a:t>
            </a:r>
            <a:r>
              <a:rPr lang="en-US" dirty="0">
                <a:solidFill>
                  <a:schemeClr val="bg1"/>
                </a:solidFill>
              </a:rPr>
              <a:t>our help you will follow some step.</a:t>
            </a:r>
          </a:p>
          <a:p>
            <a:r>
              <a:rPr lang="en-US" dirty="0">
                <a:solidFill>
                  <a:schemeClr val="bg1"/>
                </a:solidFill>
              </a:rPr>
              <a:t>First of all we </a:t>
            </a:r>
            <a:r>
              <a:rPr lang="en-US" dirty="0" smtClean="0">
                <a:solidFill>
                  <a:schemeClr val="bg1"/>
                </a:solidFill>
              </a:rPr>
              <a:t>provide </a:t>
            </a:r>
            <a:r>
              <a:rPr lang="en-US" dirty="0">
                <a:solidFill>
                  <a:schemeClr val="bg1"/>
                </a:solidFill>
              </a:rPr>
              <a:t>our  e-mail </a:t>
            </a:r>
            <a:r>
              <a:rPr lang="en-US" dirty="0" smtClean="0">
                <a:solidFill>
                  <a:schemeClr val="bg1"/>
                </a:solidFill>
              </a:rPr>
              <a:t>id/contact us form.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 share your problem by sending a </a:t>
            </a:r>
            <a:r>
              <a:rPr lang="en-US" dirty="0" smtClean="0">
                <a:solidFill>
                  <a:schemeClr val="bg1"/>
                </a:solidFill>
              </a:rPr>
              <a:t>mail or submitting your problem.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send us </a:t>
            </a:r>
            <a:r>
              <a:rPr lang="en-US" dirty="0">
                <a:solidFill>
                  <a:schemeClr val="bg1"/>
                </a:solidFill>
              </a:rPr>
              <a:t>mail </a:t>
            </a:r>
            <a:r>
              <a:rPr lang="en-US" dirty="0" smtClean="0">
                <a:solidFill>
                  <a:schemeClr val="bg1"/>
                </a:solidFill>
              </a:rPr>
              <a:t>with your name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dirty="0" smtClean="0">
                <a:solidFill>
                  <a:schemeClr val="bg1"/>
                </a:solidFill>
              </a:rPr>
              <a:t>your time slot and </a:t>
            </a:r>
            <a:r>
              <a:rPr lang="en-US" dirty="0">
                <a:solidFill>
                  <a:schemeClr val="bg1"/>
                </a:solidFill>
              </a:rPr>
              <a:t>your problem.</a:t>
            </a:r>
          </a:p>
          <a:p>
            <a:r>
              <a:rPr lang="en-US" dirty="0">
                <a:solidFill>
                  <a:schemeClr val="bg1"/>
                </a:solidFill>
              </a:rPr>
              <a:t>It’s a totally secret process.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As per your time slot we will provide a solution </a:t>
            </a:r>
            <a:r>
              <a:rPr lang="en-US" dirty="0">
                <a:solidFill>
                  <a:schemeClr val="bg1"/>
                </a:solidFill>
              </a:rPr>
              <a:t>from our </a:t>
            </a:r>
            <a:r>
              <a:rPr lang="en-US" dirty="0" smtClean="0">
                <a:solidFill>
                  <a:schemeClr val="bg1"/>
                </a:solidFill>
              </a:rPr>
              <a:t>team.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It’s just FOUR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8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B7C4858-FAA3-4226-A856-193A01910E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1B503-0291-4E82-A65E-72D604D9F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3F836C5-9601-4982-A121-CCA49BF7B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64E52-F7E1-4E6B-AC75-54A990E9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Open  </a:t>
            </a:r>
            <a:r>
              <a:rPr lang="en-US" sz="3600" b="1" dirty="0" err="1" smtClean="0">
                <a:solidFill>
                  <a:srgbClr val="FFFFFF"/>
                </a:solidFill>
              </a:rPr>
              <a:t>MyNextStep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CD0D05-FF47-4ABB-841C-0600CADC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73177D-84D3-4F10-BF58-A02658CF1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360" y="469900"/>
            <a:ext cx="5953630" cy="5405968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26" y="1086840"/>
            <a:ext cx="7417043" cy="41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B7C4858-FAA3-4226-A856-193A01910E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1B503-0291-4E82-A65E-72D604D9F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3F836C5-9601-4982-A121-CCA49BF7B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64E52-F7E1-4E6B-AC75-54A990E9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Scroll down and look for your Problem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CD0D05-FF47-4ABB-841C-0600CADC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4" y="1529522"/>
            <a:ext cx="7220232" cy="4061381"/>
          </a:xfrm>
        </p:spPr>
      </p:pic>
      <p:sp>
        <p:nvSpPr>
          <p:cNvPr id="7" name="Oval 6"/>
          <p:cNvSpPr/>
          <p:nvPr/>
        </p:nvSpPr>
        <p:spPr>
          <a:xfrm>
            <a:off x="5233851" y="2220686"/>
            <a:ext cx="2438400" cy="3169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33851" y="1985554"/>
            <a:ext cx="418012" cy="52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9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B7C4858-FAA3-4226-A856-193A01910E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1B503-0291-4E82-A65E-72D604D9F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3F836C5-9601-4982-A121-CCA49BF7B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64E52-F7E1-4E6B-AC75-54A990E9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Did not find a Solution, Scroll up and click on contact us!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CD0D05-FF47-4ABB-841C-0600CADC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89" y="1389842"/>
            <a:ext cx="7245918" cy="4075829"/>
          </a:xfrm>
        </p:spPr>
      </p:pic>
      <p:sp>
        <p:nvSpPr>
          <p:cNvPr id="6" name="Oval 5"/>
          <p:cNvSpPr/>
          <p:nvPr/>
        </p:nvSpPr>
        <p:spPr>
          <a:xfrm>
            <a:off x="5634446" y="4537166"/>
            <a:ext cx="870857" cy="7228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>
            <a:endCxn id="6" idx="6"/>
          </p:cNvCxnSpPr>
          <p:nvPr/>
        </p:nvCxnSpPr>
        <p:spPr>
          <a:xfrm flipH="1">
            <a:off x="6505303" y="4898571"/>
            <a:ext cx="6966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0B7C4858-FAA3-4226-A856-193A01910E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8C1B503-0291-4E82-A65E-72D604D9F6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3F836C5-9601-4982-A121-CCA49BF7B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64E52-F7E1-4E6B-AC75-54A990E9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Let us know your Quarry</a:t>
            </a:r>
            <a:r>
              <a:rPr lang="en-US" b="1" dirty="0" smtClean="0">
                <a:solidFill>
                  <a:srgbClr val="FFFFFF"/>
                </a:solidFill>
              </a:rPr>
              <a:t>, and we will call you!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CD0D05-FF47-4ABB-841C-0600CADC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23" y="635508"/>
            <a:ext cx="5793948" cy="5593665"/>
          </a:xfrm>
        </p:spPr>
      </p:pic>
      <p:sp>
        <p:nvSpPr>
          <p:cNvPr id="9" name="Oval 8"/>
          <p:cNvSpPr/>
          <p:nvPr/>
        </p:nvSpPr>
        <p:spPr>
          <a:xfrm>
            <a:off x="6104708" y="5652231"/>
            <a:ext cx="1375954" cy="5769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985402" y="5094514"/>
            <a:ext cx="339634" cy="6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95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</TotalTime>
  <Words>156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What's your next step</vt:lpstr>
      <vt:lpstr>How will we help you</vt:lpstr>
      <vt:lpstr>Our team</vt:lpstr>
      <vt:lpstr>How can we help you</vt:lpstr>
      <vt:lpstr>It’s just FOUR steps</vt:lpstr>
      <vt:lpstr>Open  MyNextStep</vt:lpstr>
      <vt:lpstr>Scroll down and look for your Problem</vt:lpstr>
      <vt:lpstr>Did not find a Solution, Scroll up and click on contact us!</vt:lpstr>
      <vt:lpstr>Let us know your Quarry, and we will call you!</vt:lpstr>
      <vt:lpstr>MyNextStep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Kumar</dc:creator>
  <cp:lastModifiedBy>Manish Kumar</cp:lastModifiedBy>
  <cp:revision>354</cp:revision>
  <dcterms:created xsi:type="dcterms:W3CDTF">2020-03-13T02:29:53Z</dcterms:created>
  <dcterms:modified xsi:type="dcterms:W3CDTF">2021-12-03T16:43:37Z</dcterms:modified>
</cp:coreProperties>
</file>